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216082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2.png"/><Relationship Id="rId7" Type="http://schemas.openxmlformats.org/officeDocument/2006/relationships/image" Target="../media/image6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68.png"/><Relationship Id="rId5" Type="http://schemas.openxmlformats.org/officeDocument/2006/relationships/image" Target="../media/image23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2.png"/><Relationship Id="rId7" Type="http://schemas.openxmlformats.org/officeDocument/2006/relationships/image" Target="../media/image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74.png"/><Relationship Id="rId5" Type="http://schemas.openxmlformats.org/officeDocument/2006/relationships/image" Target="../media/image23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2.png"/><Relationship Id="rId7" Type="http://schemas.openxmlformats.org/officeDocument/2006/relationships/image" Target="../media/image7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24.png"/><Relationship Id="rId10" Type="http://schemas.openxmlformats.org/officeDocument/2006/relationships/image" Target="../media/image86.png"/><Relationship Id="rId4" Type="http://schemas.openxmlformats.org/officeDocument/2006/relationships/image" Target="../media/image23.png"/><Relationship Id="rId9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24.png"/><Relationship Id="rId10" Type="http://schemas.openxmlformats.org/officeDocument/2006/relationships/image" Target="../media/image93.png"/><Relationship Id="rId4" Type="http://schemas.openxmlformats.org/officeDocument/2006/relationships/image" Target="../media/image23.png"/><Relationship Id="rId9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24.png"/><Relationship Id="rId10" Type="http://schemas.openxmlformats.org/officeDocument/2006/relationships/image" Target="../media/image100.png"/><Relationship Id="rId4" Type="http://schemas.openxmlformats.org/officeDocument/2006/relationships/image" Target="../media/image23.png"/><Relationship Id="rId9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24.png"/><Relationship Id="rId10" Type="http://schemas.openxmlformats.org/officeDocument/2006/relationships/image" Target="../media/image107.png"/><Relationship Id="rId4" Type="http://schemas.openxmlformats.org/officeDocument/2006/relationships/image" Target="../media/image23.png"/><Relationship Id="rId9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8.png"/><Relationship Id="rId5" Type="http://schemas.openxmlformats.org/officeDocument/2006/relationships/image" Target="../media/image23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4.png"/><Relationship Id="rId5" Type="http://schemas.openxmlformats.org/officeDocument/2006/relationships/image" Target="../media/image23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1.png"/><Relationship Id="rId5" Type="http://schemas.openxmlformats.org/officeDocument/2006/relationships/image" Target="../media/image23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7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2.png"/><Relationship Id="rId7" Type="http://schemas.openxmlformats.org/officeDocument/2006/relationships/image" Target="../media/image5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18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228600" y="1657350"/>
          <a:ext cx="18507075" cy="10534650"/>
          <a:chOff x="-228600" y="1657350"/>
          <a:chExt cx="18507075" cy="10534650"/>
        </a:xfrm>
      </p:grpSpPr>
      <p:pic>
        <p:nvPicPr>
          <p:cNvPr id="6" name="rect738065844924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3114675"/>
            <a:ext cx="18735675" cy="7419975"/>
          </a:xfrm>
          <a:prstGeom prst="rect">
            <a:avLst/>
          </a:prstGeom>
          <a:noFill/>
        </p:spPr>
      </p:pic>
      <p:pic>
        <p:nvPicPr>
          <p:cNvPr id="2" name="text11445265878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4048125"/>
            <a:ext cx="13287375" cy="1543050"/>
          </a:xfrm>
          <a:prstGeom prst="rect">
            <a:avLst/>
          </a:prstGeom>
          <a:noFill/>
        </p:spPr>
      </p:pic>
      <p:pic>
        <p:nvPicPr>
          <p:cNvPr id="3" name="drawline545331115884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475" y="1657350"/>
            <a:ext cx="28575" cy="1990725"/>
          </a:xfrm>
          <a:prstGeom prst="rect">
            <a:avLst/>
          </a:prstGeom>
          <a:noFill/>
        </p:spPr>
      </p:pic>
      <p:pic>
        <p:nvPicPr>
          <p:cNvPr id="4" name="text226835347195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825" y="5848350"/>
            <a:ext cx="11944350" cy="638175"/>
          </a:xfrm>
          <a:prstGeom prst="rect">
            <a:avLst/>
          </a:prstGeom>
          <a:noFill/>
        </p:spPr>
      </p:pic>
      <p:pic>
        <p:nvPicPr>
          <p:cNvPr id="5" name="rect971928392237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8915400"/>
            <a:ext cx="371475" cy="371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104775"/>
          <a:ext cx="16859250" cy="10744200"/>
          <a:chOff x="1009650" y="104775"/>
          <a:chExt cx="16859250" cy="10744200"/>
        </a:xfrm>
      </p:grpSpPr>
      <p:pic>
        <p:nvPicPr>
          <p:cNvPr id="11" name="text281385344804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498503406736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text775300853855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2400300"/>
            <a:ext cx="5248275" cy="609600"/>
          </a:xfrm>
          <a:prstGeom prst="rect">
            <a:avLst/>
          </a:prstGeom>
          <a:noFill/>
        </p:spPr>
      </p:pic>
      <p:pic>
        <p:nvPicPr>
          <p:cNvPr id="4" name="drawline73492368319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5" name="drawline32041294779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6" name="image780553888101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075" y="104775"/>
            <a:ext cx="9401175" cy="5734050"/>
          </a:xfrm>
          <a:prstGeom prst="rect">
            <a:avLst/>
          </a:prstGeom>
          <a:noFill/>
        </p:spPr>
      </p:pic>
      <p:pic>
        <p:nvPicPr>
          <p:cNvPr id="7" name="text609320222759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675" y="3219450"/>
            <a:ext cx="5057775" cy="1924050"/>
          </a:xfrm>
          <a:prstGeom prst="rect">
            <a:avLst/>
          </a:prstGeom>
          <a:noFill/>
        </p:spPr>
      </p:pic>
      <p:pic>
        <p:nvPicPr>
          <p:cNvPr id="8" name="text508633437017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5448300"/>
            <a:ext cx="5057775" cy="1266825"/>
          </a:xfrm>
          <a:prstGeom prst="rect">
            <a:avLst/>
          </a:prstGeom>
          <a:noFill/>
        </p:spPr>
      </p:pic>
      <p:pic>
        <p:nvPicPr>
          <p:cNvPr id="9" name="text206774728948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0675" y="6962775"/>
            <a:ext cx="5057775" cy="933450"/>
          </a:xfrm>
          <a:prstGeom prst="rect">
            <a:avLst/>
          </a:prstGeom>
          <a:noFill/>
        </p:spPr>
      </p:pic>
      <p:pic>
        <p:nvPicPr>
          <p:cNvPr id="10" name="image5977440600818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8075" y="5905500"/>
            <a:ext cx="9382125" cy="4162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104775"/>
          <a:ext cx="17421225" cy="10744200"/>
          <a:chOff x="1009650" y="104775"/>
          <a:chExt cx="17421225" cy="10744200"/>
        </a:xfrm>
      </p:grpSpPr>
      <p:pic>
        <p:nvPicPr>
          <p:cNvPr id="11" name="text409665701446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52880773384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text732490221046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2400300"/>
            <a:ext cx="5248275" cy="609600"/>
          </a:xfrm>
          <a:prstGeom prst="rect">
            <a:avLst/>
          </a:prstGeom>
          <a:noFill/>
        </p:spPr>
      </p:pic>
      <p:pic>
        <p:nvPicPr>
          <p:cNvPr id="4" name="drawline283706600070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5" name="drawline714441093502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6" name="text396602583937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3219450"/>
            <a:ext cx="5057775" cy="1266825"/>
          </a:xfrm>
          <a:prstGeom prst="rect">
            <a:avLst/>
          </a:prstGeom>
          <a:noFill/>
        </p:spPr>
      </p:pic>
      <p:pic>
        <p:nvPicPr>
          <p:cNvPr id="7" name="text164581057273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675" y="5943600"/>
            <a:ext cx="5057775" cy="933450"/>
          </a:xfrm>
          <a:prstGeom prst="rect">
            <a:avLst/>
          </a:prstGeom>
          <a:noFill/>
        </p:spPr>
      </p:pic>
      <p:pic>
        <p:nvPicPr>
          <p:cNvPr id="8" name="text215458449234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4676775"/>
            <a:ext cx="5057775" cy="933450"/>
          </a:xfrm>
          <a:prstGeom prst="rect">
            <a:avLst/>
          </a:prstGeom>
          <a:noFill/>
        </p:spPr>
      </p:pic>
      <p:pic>
        <p:nvPicPr>
          <p:cNvPr id="9" name="image328121063912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7125" y="104775"/>
            <a:ext cx="9115425" cy="6858000"/>
          </a:xfrm>
          <a:prstGeom prst="rect">
            <a:avLst/>
          </a:prstGeom>
          <a:noFill/>
        </p:spPr>
      </p:pic>
      <p:pic>
        <p:nvPicPr>
          <p:cNvPr id="10" name="image7783569796437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7125" y="7143750"/>
            <a:ext cx="9944100" cy="2552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971550"/>
          <a:ext cx="18183225" cy="10744200"/>
          <a:chOff x="1009650" y="971550"/>
          <a:chExt cx="18183225" cy="10744200"/>
        </a:xfrm>
      </p:grpSpPr>
      <p:pic>
        <p:nvPicPr>
          <p:cNvPr id="10" name="text90278802870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468410148846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text985711386724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2400300"/>
            <a:ext cx="5248275" cy="609600"/>
          </a:xfrm>
          <a:prstGeom prst="rect">
            <a:avLst/>
          </a:prstGeom>
          <a:noFill/>
        </p:spPr>
      </p:pic>
      <p:pic>
        <p:nvPicPr>
          <p:cNvPr id="4" name="drawline72009112868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5" name="drawline304729347122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6" name="text96065990050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3219450"/>
            <a:ext cx="5057775" cy="609600"/>
          </a:xfrm>
          <a:prstGeom prst="rect">
            <a:avLst/>
          </a:prstGeom>
          <a:noFill/>
        </p:spPr>
      </p:pic>
      <p:pic>
        <p:nvPicPr>
          <p:cNvPr id="7" name="text84261063976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675" y="4086225"/>
            <a:ext cx="4657725" cy="609600"/>
          </a:xfrm>
          <a:prstGeom prst="rect">
            <a:avLst/>
          </a:prstGeom>
          <a:noFill/>
        </p:spPr>
      </p:pic>
      <p:pic>
        <p:nvPicPr>
          <p:cNvPr id="8" name="image836773784870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650" y="1676400"/>
            <a:ext cx="11077575" cy="3219450"/>
          </a:xfrm>
          <a:prstGeom prst="rect">
            <a:avLst/>
          </a:prstGeom>
          <a:noFill/>
        </p:spPr>
      </p:pic>
      <p:pic>
        <p:nvPicPr>
          <p:cNvPr id="9" name="image563815924721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750" y="5067300"/>
            <a:ext cx="11029950" cy="4752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971550"/>
          <a:ext cx="17897475" cy="10744200"/>
          <a:chOff x="1009650" y="971550"/>
          <a:chExt cx="17897475" cy="10744200"/>
        </a:xfrm>
      </p:grpSpPr>
      <p:pic>
        <p:nvPicPr>
          <p:cNvPr id="10" name="text64122351880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127630807409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drawline395626016351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4" name="drawline226247136280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5" name="text252100599997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675" y="2447925"/>
            <a:ext cx="5057775" cy="609600"/>
          </a:xfrm>
          <a:prstGeom prst="rect">
            <a:avLst/>
          </a:prstGeom>
          <a:noFill/>
        </p:spPr>
      </p:pic>
      <p:pic>
        <p:nvPicPr>
          <p:cNvPr id="6" name="text161126770248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3286125"/>
            <a:ext cx="4857750" cy="609600"/>
          </a:xfrm>
          <a:prstGeom prst="rect">
            <a:avLst/>
          </a:prstGeom>
          <a:noFill/>
        </p:spPr>
      </p:pic>
      <p:pic>
        <p:nvPicPr>
          <p:cNvPr id="7" name="image289264040700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7075" y="1285875"/>
            <a:ext cx="10820400" cy="3543300"/>
          </a:xfrm>
          <a:prstGeom prst="rect">
            <a:avLst/>
          </a:prstGeom>
          <a:noFill/>
        </p:spPr>
      </p:pic>
      <p:pic>
        <p:nvPicPr>
          <p:cNvPr id="8" name="text374653739509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4152900"/>
            <a:ext cx="4857750" cy="933450"/>
          </a:xfrm>
          <a:prstGeom prst="rect">
            <a:avLst/>
          </a:prstGeom>
          <a:noFill/>
        </p:spPr>
      </p:pic>
      <p:pic>
        <p:nvPicPr>
          <p:cNvPr id="9" name="text962979781514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0675" y="5438775"/>
            <a:ext cx="5086350" cy="60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352425"/>
          <a:ext cx="17002125" cy="10744200"/>
          <a:chOff x="1009650" y="352425"/>
          <a:chExt cx="17002125" cy="10744200"/>
        </a:xfrm>
      </p:grpSpPr>
      <p:pic>
        <p:nvPicPr>
          <p:cNvPr id="10" name="text63526204055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744630507917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drawline895829197640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4" name="drawline785770723067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5" name="text210533869265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675" y="2447925"/>
            <a:ext cx="5057775" cy="609600"/>
          </a:xfrm>
          <a:prstGeom prst="rect">
            <a:avLst/>
          </a:prstGeom>
          <a:noFill/>
        </p:spPr>
      </p:pic>
      <p:pic>
        <p:nvPicPr>
          <p:cNvPr id="6" name="text606168864656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3286125"/>
            <a:ext cx="5057775" cy="609600"/>
          </a:xfrm>
          <a:prstGeom prst="rect">
            <a:avLst/>
          </a:prstGeom>
          <a:noFill/>
        </p:spPr>
      </p:pic>
      <p:pic>
        <p:nvPicPr>
          <p:cNvPr id="7" name="image550258483862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875" y="352425"/>
            <a:ext cx="8477250" cy="9582150"/>
          </a:xfrm>
          <a:prstGeom prst="rect">
            <a:avLst/>
          </a:prstGeom>
          <a:noFill/>
        </p:spPr>
      </p:pic>
      <p:pic>
        <p:nvPicPr>
          <p:cNvPr id="8" name="text897630275554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4105275"/>
            <a:ext cx="5305425" cy="1924050"/>
          </a:xfrm>
          <a:prstGeom prst="rect">
            <a:avLst/>
          </a:prstGeom>
          <a:noFill/>
        </p:spPr>
      </p:pic>
      <p:pic>
        <p:nvPicPr>
          <p:cNvPr id="9" name="text294040514377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0675" y="6419850"/>
            <a:ext cx="5057775" cy="60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971550"/>
          <a:ext cx="18192750" cy="10744200"/>
          <a:chOff x="1009650" y="971550"/>
          <a:chExt cx="18192750" cy="10744200"/>
        </a:xfrm>
      </p:grpSpPr>
      <p:pic>
        <p:nvPicPr>
          <p:cNvPr id="10" name="text37967057714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313791103590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drawline409752630179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4" name="drawline709558433424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5" name="text395441618041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675" y="2438400"/>
            <a:ext cx="5057775" cy="609600"/>
          </a:xfrm>
          <a:prstGeom prst="rect">
            <a:avLst/>
          </a:prstGeom>
          <a:noFill/>
        </p:spPr>
      </p:pic>
      <p:pic>
        <p:nvPicPr>
          <p:cNvPr id="6" name="image110002479695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50" y="1028700"/>
            <a:ext cx="11544300" cy="6486525"/>
          </a:xfrm>
          <a:prstGeom prst="rect">
            <a:avLst/>
          </a:prstGeom>
          <a:noFill/>
        </p:spPr>
      </p:pic>
      <p:pic>
        <p:nvPicPr>
          <p:cNvPr id="7" name="text530024048701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675" y="3286125"/>
            <a:ext cx="5057775" cy="933450"/>
          </a:xfrm>
          <a:prstGeom prst="rect">
            <a:avLst/>
          </a:prstGeom>
          <a:noFill/>
        </p:spPr>
      </p:pic>
      <p:pic>
        <p:nvPicPr>
          <p:cNvPr id="8" name="text696226835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4533900"/>
            <a:ext cx="5057775" cy="933450"/>
          </a:xfrm>
          <a:prstGeom prst="rect">
            <a:avLst/>
          </a:prstGeom>
          <a:noFill/>
        </p:spPr>
      </p:pic>
      <p:pic>
        <p:nvPicPr>
          <p:cNvPr id="9" name="text872002302443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0675" y="5715000"/>
            <a:ext cx="5057775" cy="60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971550"/>
          <a:ext cx="18221325" cy="10744200"/>
          <a:chOff x="1009650" y="971550"/>
          <a:chExt cx="18221325" cy="10744200"/>
        </a:xfrm>
      </p:grpSpPr>
      <p:pic>
        <p:nvPicPr>
          <p:cNvPr id="10" name="text98809258859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172190410088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drawline52972939244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4" name="drawline367430388732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5" name="text119563734675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675" y="2447925"/>
            <a:ext cx="5057775" cy="933450"/>
          </a:xfrm>
          <a:prstGeom prst="rect">
            <a:avLst/>
          </a:prstGeom>
          <a:noFill/>
        </p:spPr>
      </p:pic>
      <p:pic>
        <p:nvPicPr>
          <p:cNvPr id="6" name="image556378654677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450" y="1333500"/>
            <a:ext cx="11572875" cy="6858000"/>
          </a:xfrm>
          <a:prstGeom prst="rect">
            <a:avLst/>
          </a:prstGeom>
          <a:noFill/>
        </p:spPr>
      </p:pic>
      <p:pic>
        <p:nvPicPr>
          <p:cNvPr id="7" name="text340586006046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675" y="3724275"/>
            <a:ext cx="5057775" cy="609600"/>
          </a:xfrm>
          <a:prstGeom prst="rect">
            <a:avLst/>
          </a:prstGeom>
          <a:noFill/>
        </p:spPr>
      </p:pic>
      <p:pic>
        <p:nvPicPr>
          <p:cNvPr id="8" name="text59033740383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050" y="4676775"/>
            <a:ext cx="5057775" cy="609600"/>
          </a:xfrm>
          <a:prstGeom prst="rect">
            <a:avLst/>
          </a:prstGeom>
          <a:noFill/>
        </p:spPr>
      </p:pic>
      <p:pic>
        <p:nvPicPr>
          <p:cNvPr id="9" name="text289494694387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3050" y="5572125"/>
            <a:ext cx="5057775" cy="60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228600" y="1447800"/>
          <a:ext cx="18507075" cy="10534650"/>
          <a:chOff x="-228600" y="1447800"/>
          <a:chExt cx="18507075" cy="10534650"/>
        </a:xfrm>
      </p:grpSpPr>
      <p:pic>
        <p:nvPicPr>
          <p:cNvPr id="5" name="rect73386265685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5181600"/>
            <a:ext cx="18735675" cy="5353050"/>
          </a:xfrm>
          <a:prstGeom prst="rect">
            <a:avLst/>
          </a:prstGeom>
          <a:noFill/>
        </p:spPr>
      </p:pic>
      <p:pic>
        <p:nvPicPr>
          <p:cNvPr id="2" name="text475577970590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838325"/>
            <a:ext cx="6829425" cy="1028700"/>
          </a:xfrm>
          <a:prstGeom prst="rect">
            <a:avLst/>
          </a:prstGeom>
          <a:noFill/>
        </p:spPr>
      </p:pic>
      <p:pic>
        <p:nvPicPr>
          <p:cNvPr id="3" name="text801498733433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050" y="1447800"/>
            <a:ext cx="9144000" cy="3362325"/>
          </a:xfrm>
          <a:prstGeom prst="rect">
            <a:avLst/>
          </a:prstGeom>
          <a:noFill/>
        </p:spPr>
      </p:pic>
      <p:pic>
        <p:nvPicPr>
          <p:cNvPr id="4" name="drawline115584737358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1447800"/>
            <a:ext cx="28575" cy="1990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228600" y="1762125"/>
          <a:ext cx="18507075" cy="10534650"/>
          <a:chOff x="-228600" y="1762125"/>
          <a:chExt cx="18507075" cy="10534650"/>
        </a:xfrm>
      </p:grpSpPr>
      <p:pic>
        <p:nvPicPr>
          <p:cNvPr id="6" name="rect745427054547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5181600"/>
            <a:ext cx="18735675" cy="5353050"/>
          </a:xfrm>
          <a:prstGeom prst="rect">
            <a:avLst/>
          </a:prstGeom>
          <a:noFill/>
        </p:spPr>
      </p:pic>
      <p:pic>
        <p:nvPicPr>
          <p:cNvPr id="2" name="drawline836892334931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8477250"/>
            <a:ext cx="28575" cy="1990725"/>
          </a:xfrm>
          <a:prstGeom prst="rect">
            <a:avLst/>
          </a:prstGeom>
          <a:noFill/>
        </p:spPr>
      </p:pic>
      <p:pic>
        <p:nvPicPr>
          <p:cNvPr id="3" name="rect293125105841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0" y="1762125"/>
            <a:ext cx="371475" cy="371475"/>
          </a:xfrm>
          <a:prstGeom prst="rect">
            <a:avLst/>
          </a:prstGeom>
          <a:noFill/>
        </p:spPr>
      </p:pic>
      <p:pic>
        <p:nvPicPr>
          <p:cNvPr id="4" name="text952449208294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50" y="4543425"/>
            <a:ext cx="13287375" cy="1543050"/>
          </a:xfrm>
          <a:prstGeom prst="rect">
            <a:avLst/>
          </a:prstGeom>
          <a:noFill/>
        </p:spPr>
      </p:pic>
      <p:pic>
        <p:nvPicPr>
          <p:cNvPr id="5" name="text17206360592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825" y="4048125"/>
            <a:ext cx="11944350" cy="1543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18E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438150" y="-266700"/>
          <a:ext cx="18726150" cy="7210425"/>
          <a:chOff x="-438150" y="-266700"/>
          <a:chExt cx="18726150" cy="7210425"/>
        </a:xfrm>
      </p:grpSpPr>
      <p:pic>
        <p:nvPicPr>
          <p:cNvPr id="15" name="rect951503768374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150" y="-266700"/>
            <a:ext cx="19164300" cy="3019425"/>
          </a:xfrm>
          <a:prstGeom prst="rect">
            <a:avLst/>
          </a:prstGeom>
          <a:noFill/>
        </p:spPr>
      </p:pic>
      <p:pic>
        <p:nvPicPr>
          <p:cNvPr id="2" name="text80694548022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24025"/>
            <a:ext cx="7734300" cy="1028700"/>
          </a:xfrm>
          <a:prstGeom prst="rect">
            <a:avLst/>
          </a:prstGeom>
          <a:noFill/>
        </p:spPr>
      </p:pic>
      <p:pic>
        <p:nvPicPr>
          <p:cNvPr id="3" name="text899862172193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5" y="4371975"/>
            <a:ext cx="3619500" cy="381000"/>
          </a:xfrm>
          <a:prstGeom prst="rect">
            <a:avLst/>
          </a:prstGeom>
          <a:noFill/>
        </p:spPr>
      </p:pic>
      <p:pic>
        <p:nvPicPr>
          <p:cNvPr id="4" name="drawline665436663270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95750"/>
            <a:ext cx="4010025" cy="28575"/>
          </a:xfrm>
          <a:prstGeom prst="rect">
            <a:avLst/>
          </a:prstGeom>
          <a:noFill/>
        </p:spPr>
      </p:pic>
      <p:pic>
        <p:nvPicPr>
          <p:cNvPr id="5" name="drawline802079210738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029200"/>
            <a:ext cx="4010025" cy="28575"/>
          </a:xfrm>
          <a:prstGeom prst="rect">
            <a:avLst/>
          </a:prstGeom>
          <a:noFill/>
        </p:spPr>
      </p:pic>
      <p:pic>
        <p:nvPicPr>
          <p:cNvPr id="6" name="drawline550236883364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225" y="4095750"/>
            <a:ext cx="4010025" cy="28575"/>
          </a:xfrm>
          <a:prstGeom prst="rect">
            <a:avLst/>
          </a:prstGeom>
          <a:noFill/>
        </p:spPr>
      </p:pic>
      <p:pic>
        <p:nvPicPr>
          <p:cNvPr id="7" name="drawline195959450756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225" y="5029200"/>
            <a:ext cx="4010025" cy="28575"/>
          </a:xfrm>
          <a:prstGeom prst="rect">
            <a:avLst/>
          </a:prstGeom>
          <a:noFill/>
        </p:spPr>
      </p:pic>
      <p:pic>
        <p:nvPicPr>
          <p:cNvPr id="8" name="drawline219389272973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450" y="4095750"/>
            <a:ext cx="4010025" cy="28575"/>
          </a:xfrm>
          <a:prstGeom prst="rect">
            <a:avLst/>
          </a:prstGeom>
          <a:noFill/>
        </p:spPr>
      </p:pic>
      <p:pic>
        <p:nvPicPr>
          <p:cNvPr id="9" name="drawline605951125435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450" y="5029200"/>
            <a:ext cx="4010025" cy="28575"/>
          </a:xfrm>
          <a:prstGeom prst="rect">
            <a:avLst/>
          </a:prstGeom>
          <a:noFill/>
        </p:spPr>
      </p:pic>
      <p:pic>
        <p:nvPicPr>
          <p:cNvPr id="10" name="text708471500293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5372100"/>
            <a:ext cx="4248150" cy="1838325"/>
          </a:xfrm>
          <a:prstGeom prst="rect">
            <a:avLst/>
          </a:prstGeom>
          <a:noFill/>
        </p:spPr>
      </p:pic>
      <p:pic>
        <p:nvPicPr>
          <p:cNvPr id="11" name="text464563035699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250" y="4371975"/>
            <a:ext cx="3619500" cy="381000"/>
          </a:xfrm>
          <a:prstGeom prst="rect">
            <a:avLst/>
          </a:prstGeom>
          <a:noFill/>
        </p:spPr>
      </p:pic>
      <p:pic>
        <p:nvPicPr>
          <p:cNvPr id="12" name="text469439873708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225" y="5372100"/>
            <a:ext cx="4248150" cy="1457325"/>
          </a:xfrm>
          <a:prstGeom prst="rect">
            <a:avLst/>
          </a:prstGeom>
          <a:noFill/>
        </p:spPr>
      </p:pic>
      <p:pic>
        <p:nvPicPr>
          <p:cNvPr id="13" name="text418517486300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58775" y="4371975"/>
            <a:ext cx="3619500" cy="381000"/>
          </a:xfrm>
          <a:prstGeom prst="rect">
            <a:avLst/>
          </a:prstGeom>
          <a:noFill/>
        </p:spPr>
      </p:pic>
      <p:pic>
        <p:nvPicPr>
          <p:cNvPr id="14" name="text492551686376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44450" y="5372100"/>
            <a:ext cx="4248150" cy="1457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-304800" y="-600075"/>
          <a:ext cx="18173700" cy="10877550"/>
          <a:chOff x="-304800" y="-600075"/>
          <a:chExt cx="18173700" cy="10877550"/>
        </a:xfrm>
      </p:grpSpPr>
      <p:pic>
        <p:nvPicPr>
          <p:cNvPr id="6" name="rect61099529835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600075"/>
            <a:ext cx="3371850" cy="11477625"/>
          </a:xfrm>
          <a:prstGeom prst="rect">
            <a:avLst/>
          </a:prstGeom>
          <a:noFill/>
        </p:spPr>
      </p:pic>
      <p:pic>
        <p:nvPicPr>
          <p:cNvPr id="2" name="text229055809156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725" y="4791075"/>
            <a:ext cx="8943975" cy="2952750"/>
          </a:xfrm>
          <a:prstGeom prst="rect">
            <a:avLst/>
          </a:prstGeom>
          <a:noFill/>
        </p:spPr>
      </p:pic>
      <p:pic>
        <p:nvPicPr>
          <p:cNvPr id="3" name="frame467537892544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" y="2114550"/>
            <a:ext cx="6057900" cy="6057900"/>
          </a:xfrm>
          <a:prstGeom prst="rect">
            <a:avLst/>
          </a:prstGeom>
          <a:noFill/>
        </p:spPr>
      </p:pic>
      <p:pic>
        <p:nvPicPr>
          <p:cNvPr id="4" name="drawline672709080306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475" y="4362450"/>
            <a:ext cx="28575" cy="3810000"/>
          </a:xfrm>
          <a:prstGeom prst="rect">
            <a:avLst/>
          </a:prstGeom>
          <a:noFill/>
        </p:spPr>
      </p:pic>
      <p:pic>
        <p:nvPicPr>
          <p:cNvPr id="5" name="text809622851092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175" y="2114550"/>
            <a:ext cx="5743575" cy="1400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638175"/>
          <a:ext cx="18107025" cy="10744200"/>
          <a:chOff x="1009650" y="638175"/>
          <a:chExt cx="18107025" cy="10744200"/>
        </a:xfrm>
      </p:grpSpPr>
      <p:pic>
        <p:nvPicPr>
          <p:cNvPr id="12" name="text502510890583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676400"/>
            <a:ext cx="5257800" cy="695325"/>
          </a:xfrm>
          <a:prstGeom prst="rect">
            <a:avLst/>
          </a:prstGeom>
          <a:noFill/>
        </p:spPr>
      </p:pic>
      <p:pic>
        <p:nvPicPr>
          <p:cNvPr id="2" name="text26902748376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text636582034030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2581275"/>
            <a:ext cx="5038725" cy="933450"/>
          </a:xfrm>
          <a:prstGeom prst="rect">
            <a:avLst/>
          </a:prstGeom>
          <a:noFill/>
        </p:spPr>
      </p:pic>
      <p:pic>
        <p:nvPicPr>
          <p:cNvPr id="4" name="drawline136219298970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5" name="drawline597692001894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6" name="image197958670472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325" y="638175"/>
            <a:ext cx="5476875" cy="8791575"/>
          </a:xfrm>
          <a:prstGeom prst="rect">
            <a:avLst/>
          </a:prstGeom>
          <a:noFill/>
        </p:spPr>
      </p:pic>
      <p:pic>
        <p:nvPicPr>
          <p:cNvPr id="7" name="text298819064091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675" y="3695700"/>
            <a:ext cx="5038725" cy="609600"/>
          </a:xfrm>
          <a:prstGeom prst="rect">
            <a:avLst/>
          </a:prstGeom>
          <a:noFill/>
        </p:spPr>
      </p:pic>
      <p:pic>
        <p:nvPicPr>
          <p:cNvPr id="8" name="text870869359769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4610100"/>
            <a:ext cx="5038725" cy="933450"/>
          </a:xfrm>
          <a:prstGeom prst="rect">
            <a:avLst/>
          </a:prstGeom>
          <a:noFill/>
        </p:spPr>
      </p:pic>
      <p:pic>
        <p:nvPicPr>
          <p:cNvPr id="9" name="text891902503920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3050" y="5857875"/>
            <a:ext cx="5038725" cy="1600200"/>
          </a:xfrm>
          <a:prstGeom prst="rect">
            <a:avLst/>
          </a:prstGeom>
          <a:noFill/>
        </p:spPr>
      </p:pic>
      <p:pic>
        <p:nvPicPr>
          <p:cNvPr id="10" name="image128838686146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5950" y="657225"/>
            <a:ext cx="4791075" cy="8782050"/>
          </a:xfrm>
          <a:prstGeom prst="rect">
            <a:avLst/>
          </a:prstGeom>
          <a:noFill/>
        </p:spPr>
      </p:pic>
      <p:pic>
        <p:nvPicPr>
          <p:cNvPr id="11" name="text124518211955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3050" y="8001000"/>
            <a:ext cx="5038725" cy="933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28575"/>
          <a:ext cx="16040100" cy="10744200"/>
          <a:chOff x="1009650" y="28575"/>
          <a:chExt cx="16040100" cy="10744200"/>
        </a:xfrm>
      </p:grpSpPr>
      <p:pic>
        <p:nvPicPr>
          <p:cNvPr id="11" name="text134460268474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709480220418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text416506050816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2400300"/>
            <a:ext cx="5057775" cy="609600"/>
          </a:xfrm>
          <a:prstGeom prst="rect">
            <a:avLst/>
          </a:prstGeom>
          <a:noFill/>
        </p:spPr>
      </p:pic>
      <p:pic>
        <p:nvPicPr>
          <p:cNvPr id="4" name="drawline579093491308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5" name="drawline670077005905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6" name="text101673082012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3219450"/>
            <a:ext cx="5038725" cy="933450"/>
          </a:xfrm>
          <a:prstGeom prst="rect">
            <a:avLst/>
          </a:prstGeom>
          <a:noFill/>
        </p:spPr>
      </p:pic>
      <p:pic>
        <p:nvPicPr>
          <p:cNvPr id="7" name="text650522638192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675" y="4352925"/>
            <a:ext cx="5038725" cy="3248025"/>
          </a:xfrm>
          <a:prstGeom prst="rect">
            <a:avLst/>
          </a:prstGeom>
          <a:noFill/>
        </p:spPr>
      </p:pic>
      <p:pic>
        <p:nvPicPr>
          <p:cNvPr id="8" name="text957133110750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7886700"/>
            <a:ext cx="5038725" cy="1266825"/>
          </a:xfrm>
          <a:prstGeom prst="rect">
            <a:avLst/>
          </a:prstGeom>
          <a:noFill/>
        </p:spPr>
      </p:pic>
      <p:pic>
        <p:nvPicPr>
          <p:cNvPr id="9" name="image999875545040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0" y="28575"/>
            <a:ext cx="9163050" cy="6858000"/>
          </a:xfrm>
          <a:prstGeom prst="rect">
            <a:avLst/>
          </a:prstGeom>
          <a:noFill/>
        </p:spPr>
      </p:pic>
      <p:pic>
        <p:nvPicPr>
          <p:cNvPr id="10" name="image266693150547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6886575"/>
            <a:ext cx="9182100" cy="3257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57150"/>
          <a:ext cx="14973300" cy="10744200"/>
          <a:chOff x="1009650" y="57150"/>
          <a:chExt cx="14973300" cy="10744200"/>
        </a:xfrm>
      </p:grpSpPr>
      <p:pic>
        <p:nvPicPr>
          <p:cNvPr id="12" name="text77717981170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831293334972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text691525535303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2400300"/>
            <a:ext cx="5057775" cy="609600"/>
          </a:xfrm>
          <a:prstGeom prst="rect">
            <a:avLst/>
          </a:prstGeom>
          <a:noFill/>
        </p:spPr>
      </p:pic>
      <p:pic>
        <p:nvPicPr>
          <p:cNvPr id="4" name="drawline579846375491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5" name="drawline484930914512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6" name="image661487064818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475" y="57150"/>
            <a:ext cx="7743825" cy="7791450"/>
          </a:xfrm>
          <a:prstGeom prst="rect">
            <a:avLst/>
          </a:prstGeom>
          <a:noFill/>
        </p:spPr>
      </p:pic>
      <p:pic>
        <p:nvPicPr>
          <p:cNvPr id="7" name="text545352638215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675" y="3219450"/>
            <a:ext cx="5057775" cy="609600"/>
          </a:xfrm>
          <a:prstGeom prst="rect">
            <a:avLst/>
          </a:prstGeom>
          <a:noFill/>
        </p:spPr>
      </p:pic>
      <p:pic>
        <p:nvPicPr>
          <p:cNvPr id="8" name="text426637628153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4038600"/>
            <a:ext cx="5057775" cy="1266825"/>
          </a:xfrm>
          <a:prstGeom prst="rect">
            <a:avLst/>
          </a:prstGeom>
          <a:noFill/>
        </p:spPr>
      </p:pic>
      <p:pic>
        <p:nvPicPr>
          <p:cNvPr id="9" name="text9538327566959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0675" y="5543550"/>
            <a:ext cx="5057775" cy="609600"/>
          </a:xfrm>
          <a:prstGeom prst="rect">
            <a:avLst/>
          </a:prstGeom>
          <a:noFill/>
        </p:spPr>
      </p:pic>
      <p:pic>
        <p:nvPicPr>
          <p:cNvPr id="10" name="text534731539051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0675" y="6543675"/>
            <a:ext cx="5057775" cy="1266825"/>
          </a:xfrm>
          <a:prstGeom prst="rect">
            <a:avLst/>
          </a:prstGeom>
          <a:noFill/>
        </p:spPr>
      </p:pic>
      <p:pic>
        <p:nvPicPr>
          <p:cNvPr id="11" name="image130011427282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9950" y="7886700"/>
            <a:ext cx="7753350" cy="2390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57150"/>
          <a:ext cx="16716375" cy="10744200"/>
          <a:chOff x="1009650" y="57150"/>
          <a:chExt cx="16716375" cy="10744200"/>
        </a:xfrm>
      </p:grpSpPr>
      <p:pic>
        <p:nvPicPr>
          <p:cNvPr id="11" name="text56689176508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508995376450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text484021540335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2400300"/>
            <a:ext cx="5057775" cy="609600"/>
          </a:xfrm>
          <a:prstGeom prst="rect">
            <a:avLst/>
          </a:prstGeom>
          <a:noFill/>
        </p:spPr>
      </p:pic>
      <p:pic>
        <p:nvPicPr>
          <p:cNvPr id="4" name="drawline745892796359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5" name="drawline391056612610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6" name="text490661818277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3219450"/>
            <a:ext cx="5057775" cy="1266825"/>
          </a:xfrm>
          <a:prstGeom prst="rect">
            <a:avLst/>
          </a:prstGeom>
          <a:noFill/>
        </p:spPr>
      </p:pic>
      <p:pic>
        <p:nvPicPr>
          <p:cNvPr id="7" name="text528052046280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675" y="4724400"/>
            <a:ext cx="5153025" cy="609600"/>
          </a:xfrm>
          <a:prstGeom prst="rect">
            <a:avLst/>
          </a:prstGeom>
          <a:noFill/>
        </p:spPr>
      </p:pic>
      <p:pic>
        <p:nvPicPr>
          <p:cNvPr id="8" name="text635429661767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5676900"/>
            <a:ext cx="5057775" cy="1924050"/>
          </a:xfrm>
          <a:prstGeom prst="rect">
            <a:avLst/>
          </a:prstGeom>
          <a:noFill/>
        </p:spPr>
      </p:pic>
      <p:pic>
        <p:nvPicPr>
          <p:cNvPr id="9" name="image660111861880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0" y="57150"/>
            <a:ext cx="9858375" cy="6858000"/>
          </a:xfrm>
          <a:prstGeom prst="rect">
            <a:avLst/>
          </a:prstGeom>
          <a:noFill/>
        </p:spPr>
      </p:pic>
      <p:pic>
        <p:nvPicPr>
          <p:cNvPr id="10" name="image95395771928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0" y="6962775"/>
            <a:ext cx="9839325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171450"/>
          <a:ext cx="18230850" cy="10744200"/>
          <a:chOff x="1009650" y="171450"/>
          <a:chExt cx="18230850" cy="10744200"/>
        </a:xfrm>
      </p:grpSpPr>
      <p:pic>
        <p:nvPicPr>
          <p:cNvPr id="11" name="text705002656657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27090382277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text527905042294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2400300"/>
            <a:ext cx="5057775" cy="933450"/>
          </a:xfrm>
          <a:prstGeom prst="rect">
            <a:avLst/>
          </a:prstGeom>
          <a:noFill/>
        </p:spPr>
      </p:pic>
      <p:pic>
        <p:nvPicPr>
          <p:cNvPr id="4" name="drawline422267398980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5" name="drawline631604348567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6" name="text156114687383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3524250"/>
            <a:ext cx="5057775" cy="609600"/>
          </a:xfrm>
          <a:prstGeom prst="rect">
            <a:avLst/>
          </a:prstGeom>
          <a:noFill/>
        </p:spPr>
      </p:pic>
      <p:pic>
        <p:nvPicPr>
          <p:cNvPr id="7" name="text993705090202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050" y="6391275"/>
            <a:ext cx="5153025" cy="1600200"/>
          </a:xfrm>
          <a:prstGeom prst="rect">
            <a:avLst/>
          </a:prstGeom>
          <a:noFill/>
        </p:spPr>
      </p:pic>
      <p:pic>
        <p:nvPicPr>
          <p:cNvPr id="8" name="text426563585481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675" y="4448175"/>
            <a:ext cx="5057775" cy="1600200"/>
          </a:xfrm>
          <a:prstGeom prst="rect">
            <a:avLst/>
          </a:prstGeom>
          <a:noFill/>
        </p:spPr>
      </p:pic>
      <p:pic>
        <p:nvPicPr>
          <p:cNvPr id="9" name="image752136670735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8500" y="171450"/>
            <a:ext cx="8115300" cy="9639300"/>
          </a:xfrm>
          <a:prstGeom prst="rect">
            <a:avLst/>
          </a:prstGeom>
          <a:noFill/>
        </p:spPr>
      </p:pic>
      <p:pic>
        <p:nvPicPr>
          <p:cNvPr id="10" name="image595186191146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77750" y="4448175"/>
            <a:ext cx="5753100" cy="263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E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1009650" y="971550"/>
          <a:ext cx="17526000" cy="10744200"/>
          <a:chOff x="1009650" y="971550"/>
          <a:chExt cx="17526000" cy="10744200"/>
        </a:xfrm>
      </p:grpSpPr>
      <p:pic>
        <p:nvPicPr>
          <p:cNvPr id="10" name="text680715758487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76400"/>
            <a:ext cx="5257800" cy="314325"/>
          </a:xfrm>
          <a:prstGeom prst="rect">
            <a:avLst/>
          </a:prstGeom>
          <a:noFill/>
        </p:spPr>
      </p:pic>
      <p:pic>
        <p:nvPicPr>
          <p:cNvPr id="2" name="text731154384820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028700"/>
            <a:ext cx="5314950" cy="638175"/>
          </a:xfrm>
          <a:prstGeom prst="rect">
            <a:avLst/>
          </a:prstGeom>
          <a:noFill/>
        </p:spPr>
      </p:pic>
      <p:pic>
        <p:nvPicPr>
          <p:cNvPr id="3" name="text547950219904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2400300"/>
            <a:ext cx="5057775" cy="609600"/>
          </a:xfrm>
          <a:prstGeom prst="rect">
            <a:avLst/>
          </a:prstGeom>
          <a:noFill/>
        </p:spPr>
      </p:pic>
      <p:pic>
        <p:nvPicPr>
          <p:cNvPr id="4" name="drawline616303165757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971550"/>
            <a:ext cx="28575" cy="2247900"/>
          </a:xfrm>
          <a:prstGeom prst="rect">
            <a:avLst/>
          </a:prstGeom>
          <a:noFill/>
        </p:spPr>
      </p:pic>
      <p:pic>
        <p:nvPicPr>
          <p:cNvPr id="5" name="drawline412508782047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650" y="3524250"/>
            <a:ext cx="28575" cy="7219950"/>
          </a:xfrm>
          <a:prstGeom prst="rect">
            <a:avLst/>
          </a:prstGeom>
          <a:noFill/>
        </p:spPr>
      </p:pic>
      <p:pic>
        <p:nvPicPr>
          <p:cNvPr id="6" name="text572123336683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675" y="3524250"/>
            <a:ext cx="5057775" cy="933450"/>
          </a:xfrm>
          <a:prstGeom prst="rect">
            <a:avLst/>
          </a:prstGeom>
          <a:noFill/>
        </p:spPr>
      </p:pic>
      <p:pic>
        <p:nvPicPr>
          <p:cNvPr id="7" name="text526057897730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4819650"/>
            <a:ext cx="5248275" cy="3581400"/>
          </a:xfrm>
          <a:prstGeom prst="rect">
            <a:avLst/>
          </a:prstGeom>
          <a:noFill/>
        </p:spPr>
      </p:pic>
      <p:pic>
        <p:nvPicPr>
          <p:cNvPr id="8" name="image739201541984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8975" y="1028700"/>
            <a:ext cx="10487025" cy="4724400"/>
          </a:xfrm>
          <a:prstGeom prst="rect">
            <a:avLst/>
          </a:prstGeom>
          <a:noFill/>
        </p:spPr>
      </p:pic>
      <p:pic>
        <p:nvPicPr>
          <p:cNvPr id="9" name="image107579671698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8975" y="5991225"/>
            <a:ext cx="10458450" cy="3838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5">
  <a:themeElements>
    <a:clrScheme name="Theme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Theme35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ITPS</cp:lastModifiedBy>
  <cp:revision>1</cp:revision>
  <dcterms:created xsi:type="dcterms:W3CDTF">2024-04-15T01:29:09Z</dcterms:created>
  <dcterms:modified xsi:type="dcterms:W3CDTF">2024-04-16T05:02:05Z</dcterms:modified>
  <cp:category/>
</cp:coreProperties>
</file>